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7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9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7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5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14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4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9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2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1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8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40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F844B-9A25-492D-BC27-EED6B0DC36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3353-A60D-4604-BA29-7EF40955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2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Venture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048010-1709-01B5-0408-DDEC05CE00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2C2925-C652-C25A-C7C9-7303BDD3BE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59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2FDB5-75FE-DBED-EDAE-B871238DB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5935"/>
            <a:ext cx="10515600" cy="1325563"/>
          </a:xfrm>
        </p:spPr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1E0A0-334D-D94E-9817-A61966B8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6435"/>
            <a:ext cx="10515600" cy="4351338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3F87D2-1CB9-010D-771A-6575C93B10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F7680A-68E7-CC6D-619F-17D386F53D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1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6162"/>
            <a:ext cx="10515600" cy="1325563"/>
          </a:xfrm>
        </p:spPr>
        <p:txBody>
          <a:bodyPr/>
          <a:lstStyle/>
          <a:p>
            <a:r>
              <a:rPr lang="en-US" dirty="0"/>
              <a:t>Who we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en-US" dirty="0"/>
              <a:t>Brief profile of the team (Name, Education, Work experience, Anything else only if connected with venture)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345EF9-227C-02F7-F7E1-BB089D6BA3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457D02-6F54-17A6-EE2D-728CDE5DB4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38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566"/>
            <a:ext cx="10515600" cy="1325563"/>
          </a:xfrm>
        </p:spPr>
        <p:txBody>
          <a:bodyPr/>
          <a:lstStyle/>
          <a:p>
            <a:r>
              <a:rPr lang="en-US" dirty="0"/>
              <a:t>What problem are we trying to solve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0066"/>
            <a:ext cx="10515600" cy="4351338"/>
          </a:xfrm>
        </p:spPr>
        <p:txBody>
          <a:bodyPr/>
          <a:lstStyle/>
          <a:p>
            <a:r>
              <a:rPr lang="en-US" dirty="0"/>
              <a:t>Brief description of the problem/need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4621AB-8F7D-D876-9895-BE94CCB07D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CDBD17F-DFF7-54CF-624C-39A7D4FB83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27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5935"/>
            <a:ext cx="10515600" cy="1325563"/>
          </a:xfrm>
        </p:spPr>
        <p:txBody>
          <a:bodyPr/>
          <a:lstStyle/>
          <a:p>
            <a:r>
              <a:rPr lang="en-US" dirty="0"/>
              <a:t>What is our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6435"/>
            <a:ext cx="10515600" cy="4351338"/>
          </a:xfrm>
        </p:spPr>
        <p:txBody>
          <a:bodyPr/>
          <a:lstStyle/>
          <a:p>
            <a:r>
              <a:rPr lang="en-US" dirty="0"/>
              <a:t>Brief description of the proposed solution – product/service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2666A3-E6F3-01FA-4008-67D1F2F42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5EA89B-4D25-7F67-0E5E-D5A38CDA47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8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5935"/>
            <a:ext cx="10515600" cy="1325563"/>
          </a:xfrm>
        </p:spPr>
        <p:txBody>
          <a:bodyPr/>
          <a:lstStyle/>
          <a:p>
            <a:r>
              <a:rPr lang="en-US" dirty="0"/>
              <a:t>How will it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6435"/>
            <a:ext cx="10515600" cy="4351338"/>
          </a:xfrm>
        </p:spPr>
        <p:txBody>
          <a:bodyPr/>
          <a:lstStyle/>
          <a:p>
            <a:r>
              <a:rPr lang="en-US" dirty="0"/>
              <a:t>Brief description of the working model (customer identification and acquisition, market, business model, Revenue 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A29B90-DA61-CF31-7D24-A45B628A24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E5B365-97A9-A730-18CA-68425F3471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09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5935"/>
            <a:ext cx="10515600" cy="1325563"/>
          </a:xfrm>
        </p:spPr>
        <p:txBody>
          <a:bodyPr/>
          <a:lstStyle/>
          <a:p>
            <a:r>
              <a:rPr lang="en-US" dirty="0"/>
              <a:t>Others &amp;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6435"/>
            <a:ext cx="10515600" cy="4351338"/>
          </a:xfrm>
        </p:spPr>
        <p:txBody>
          <a:bodyPr/>
          <a:lstStyle/>
          <a:p>
            <a:r>
              <a:rPr lang="en-US" dirty="0"/>
              <a:t>Others in the market</a:t>
            </a:r>
          </a:p>
          <a:p>
            <a:r>
              <a:rPr lang="en-US" dirty="0"/>
              <a:t>How are we different/better/unique?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D7A147-1885-CD76-37C2-4E777B6E07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276264-D1ED-4185-E806-3DB058A4EB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504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5935"/>
            <a:ext cx="10515600" cy="1325563"/>
          </a:xfrm>
        </p:spPr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6435"/>
            <a:ext cx="10515600" cy="4351338"/>
          </a:xfrm>
        </p:spPr>
        <p:txBody>
          <a:bodyPr/>
          <a:lstStyle/>
          <a:p>
            <a:r>
              <a:rPr lang="en-US" dirty="0"/>
              <a:t>Current scale of operation, team size, customers/users, revenue, any partnerships, pilot projects,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B45861-901C-5E7B-26A7-05673B1A68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C556DE-0AF1-CE30-6D3D-2FCF1A6E77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00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5935"/>
            <a:ext cx="10515600" cy="1325563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643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Short, medium and long term goals (Revenue/Impact, product/service development, Team)</a:t>
            </a:r>
          </a:p>
          <a:p>
            <a:endParaRPr lang="en-US" dirty="0"/>
          </a:p>
          <a:p>
            <a:r>
              <a:rPr lang="en-US" dirty="0"/>
              <a:t>Way to reach those milestones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02B780-8AB9-99A1-F536-7AD3FE8013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A147E0-A999-684C-471C-68D5EE0BD0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15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5935"/>
            <a:ext cx="10515600" cy="1325563"/>
          </a:xfrm>
        </p:spPr>
        <p:txBody>
          <a:bodyPr/>
          <a:lstStyle/>
          <a:p>
            <a:r>
              <a:rPr lang="en-US" dirty="0"/>
              <a:t>Comments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6435"/>
            <a:ext cx="10515600" cy="435133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Innovation and Creativity:</a:t>
            </a:r>
            <a:r>
              <a:rPr lang="en-US" sz="1800" kern="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Uniqueness and originality of the business idea.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Feasibility:</a:t>
            </a:r>
            <a:r>
              <a:rPr lang="en-US" sz="1800" kern="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Practicality and sustainability of the business plan.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Potential:</a:t>
            </a:r>
            <a:r>
              <a:rPr lang="en-US" sz="1800" kern="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Understanding of target market and competitive landscape.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kern="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Financial Viability:</a:t>
            </a:r>
            <a:r>
              <a:rPr lang="en-US" sz="1800" kern="0" dirty="0"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Financial planning and potential for profitability.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0" dirty="0">
                <a:latin typeface="Aptos Display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it will contribute in SDG Goals.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658E11-C5C2-8143-C3D6-1344D0E4CF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0" y="149290"/>
            <a:ext cx="3862601" cy="69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101F54-2953-581D-0613-D4C60005DF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24" y="23990"/>
            <a:ext cx="2357535" cy="118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196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Calibri Light</vt:lpstr>
      <vt:lpstr>Symbol</vt:lpstr>
      <vt:lpstr>Office Theme</vt:lpstr>
      <vt:lpstr>Venture Name</vt:lpstr>
      <vt:lpstr>Who we are</vt:lpstr>
      <vt:lpstr>What problem are we trying to solve</vt:lpstr>
      <vt:lpstr>What is our solution</vt:lpstr>
      <vt:lpstr>How will it work</vt:lpstr>
      <vt:lpstr>Others &amp; Us</vt:lpstr>
      <vt:lpstr>Current Status</vt:lpstr>
      <vt:lpstr>Next Steps</vt:lpstr>
      <vt:lpstr>Comments 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Venture Name</dc:title>
  <dc:creator>Dell</dc:creator>
  <cp:lastModifiedBy>AVIRAJ POWAR</cp:lastModifiedBy>
  <cp:revision>11</cp:revision>
  <dcterms:created xsi:type="dcterms:W3CDTF">2017-04-13T03:12:30Z</dcterms:created>
  <dcterms:modified xsi:type="dcterms:W3CDTF">2024-08-29T08:18:14Z</dcterms:modified>
</cp:coreProperties>
</file>